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4.xml" ContentType="application/vnd.openxmlformats-officedocument.presentationml.notesSlide+xml"/>
  <Override PartName="/ppt/tags/tag43.xml" ContentType="application/vnd.openxmlformats-officedocument.presentationml.tags+xml"/>
  <Override PartName="/ppt/notesSlides/notesSlide2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9.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41.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2.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719" r:id="rId1"/>
  </p:sldMasterIdLst>
  <p:notesMasterIdLst>
    <p:notesMasterId r:id="rId75"/>
  </p:notesMasterIdLst>
  <p:handoutMasterIdLst>
    <p:handoutMasterId r:id="rId76"/>
  </p:handoutMasterIdLst>
  <p:sldIdLst>
    <p:sldId id="326" r:id="rId2"/>
    <p:sldId id="510" r:id="rId3"/>
    <p:sldId id="388" r:id="rId4"/>
    <p:sldId id="330" r:id="rId5"/>
    <p:sldId id="351" r:id="rId6"/>
    <p:sldId id="352" r:id="rId7"/>
    <p:sldId id="458" r:id="rId8"/>
    <p:sldId id="506" r:id="rId9"/>
    <p:sldId id="507" r:id="rId10"/>
    <p:sldId id="508" r:id="rId11"/>
    <p:sldId id="387" r:id="rId12"/>
    <p:sldId id="332" r:id="rId13"/>
    <p:sldId id="281" r:id="rId14"/>
    <p:sldId id="267" r:id="rId15"/>
    <p:sldId id="509" r:id="rId16"/>
    <p:sldId id="280" r:id="rId17"/>
    <p:sldId id="488" r:id="rId18"/>
    <p:sldId id="257" r:id="rId19"/>
    <p:sldId id="318" r:id="rId20"/>
    <p:sldId id="277" r:id="rId21"/>
    <p:sldId id="493" r:id="rId22"/>
    <p:sldId id="494" r:id="rId23"/>
    <p:sldId id="505" r:id="rId24"/>
    <p:sldId id="411" r:id="rId25"/>
    <p:sldId id="413" r:id="rId26"/>
    <p:sldId id="378" r:id="rId27"/>
    <p:sldId id="304" r:id="rId28"/>
    <p:sldId id="396" r:id="rId29"/>
    <p:sldId id="272" r:id="rId30"/>
    <p:sldId id="454" r:id="rId31"/>
    <p:sldId id="492" r:id="rId32"/>
    <p:sldId id="475" r:id="rId33"/>
    <p:sldId id="480" r:id="rId34"/>
    <p:sldId id="495" r:id="rId35"/>
    <p:sldId id="271" r:id="rId36"/>
    <p:sldId id="463" r:id="rId37"/>
    <p:sldId id="296" r:id="rId38"/>
    <p:sldId id="496" r:id="rId39"/>
    <p:sldId id="498" r:id="rId40"/>
    <p:sldId id="497" r:id="rId41"/>
    <p:sldId id="499" r:id="rId42"/>
    <p:sldId id="489" r:id="rId43"/>
    <p:sldId id="455" r:id="rId44"/>
    <p:sldId id="484" r:id="rId45"/>
    <p:sldId id="478" r:id="rId46"/>
    <p:sldId id="471" r:id="rId47"/>
    <p:sldId id="481" r:id="rId48"/>
    <p:sldId id="491" r:id="rId49"/>
    <p:sldId id="460" r:id="rId50"/>
    <p:sldId id="464" r:id="rId51"/>
    <p:sldId id="456" r:id="rId52"/>
    <p:sldId id="466" r:id="rId53"/>
    <p:sldId id="504" r:id="rId54"/>
    <p:sldId id="461" r:id="rId55"/>
    <p:sldId id="459" r:id="rId56"/>
    <p:sldId id="300" r:id="rId57"/>
    <p:sldId id="501" r:id="rId58"/>
    <p:sldId id="503" r:id="rId59"/>
    <p:sldId id="338" r:id="rId60"/>
    <p:sldId id="432" r:id="rId61"/>
    <p:sldId id="483" r:id="rId62"/>
    <p:sldId id="428" r:id="rId63"/>
    <p:sldId id="369" r:id="rId64"/>
    <p:sldId id="500" r:id="rId65"/>
    <p:sldId id="429" r:id="rId66"/>
    <p:sldId id="305" r:id="rId67"/>
    <p:sldId id="379" r:id="rId68"/>
    <p:sldId id="453" r:id="rId69"/>
    <p:sldId id="265" r:id="rId70"/>
    <p:sldId id="474" r:id="rId71"/>
    <p:sldId id="485" r:id="rId72"/>
    <p:sldId id="486" r:id="rId73"/>
    <p:sldId id="487" r:id="rId74"/>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11" autoAdjust="0"/>
    <p:restoredTop sz="74378" autoAdjust="0"/>
  </p:normalViewPr>
  <p:slideViewPr>
    <p:cSldViewPr snapToGrid="0">
      <p:cViewPr varScale="1">
        <p:scale>
          <a:sx n="49" d="100"/>
          <a:sy n="49" d="100"/>
        </p:scale>
        <p:origin x="72" y="103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9/1/2022</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18</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29</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35</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37</a:t>
            </a:fld>
            <a:endParaRPr lang="en-US"/>
          </a:p>
        </p:txBody>
      </p:sp>
      <p:sp>
        <p:nvSpPr>
          <p:cNvPr id="130050" name="Rectangle 2"/>
          <p:cNvSpPr>
            <a:spLocks noGrp="1" noRot="1" noChangeAspect="1" noChangeArrowheads="1" noTextEdit="1"/>
          </p:cNvSpPr>
          <p:nvPr>
            <p:ph type="sldImg"/>
          </p:nvPr>
        </p:nvSpPr>
        <p:spPr>
          <a:xfrm>
            <a:off x="458788" y="720725"/>
            <a:ext cx="6397625" cy="3598863"/>
          </a:xfrm>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46</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47</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4</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56</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62</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64</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5</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68</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69</a:t>
            </a:fld>
            <a:endParaRPr lang="en-US"/>
          </a:p>
        </p:txBody>
      </p:sp>
      <p:sp>
        <p:nvSpPr>
          <p:cNvPr id="51202" name="Rectangle 2"/>
          <p:cNvSpPr>
            <a:spLocks noGrp="1" noRot="1" noChangeAspect="1" noChangeArrowheads="1" noTextEdit="1"/>
          </p:cNvSpPr>
          <p:nvPr>
            <p:ph type="sldImg"/>
          </p:nvPr>
        </p:nvSpPr>
        <p:spPr>
          <a:xfrm>
            <a:off x="458788" y="720725"/>
            <a:ext cx="6397625" cy="3598863"/>
          </a:xfrm>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0.0124 </a:t>
            </a:r>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70</a:t>
            </a:fld>
            <a:endParaRPr lang="en-US">
              <a:solidFill>
                <a:prstClr val="black"/>
              </a:solidFill>
            </a:endParaRPr>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73</a:t>
            </a:fld>
            <a:endParaRPr lang="en-US">
              <a:solidFill>
                <a:prstClr val="black"/>
              </a:solidFill>
            </a:endParaRPr>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12</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13</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14</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089296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13037722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1085390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121528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344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7087590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6728133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xml"/><Relationship Id="rId7" Type="http://schemas.openxmlformats.org/officeDocument/2006/relationships/image" Target="../media/image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0.xml"/><Relationship Id="rId11" Type="http://schemas.openxmlformats.org/officeDocument/2006/relationships/image" Target="../media/image35.png"/><Relationship Id="rId5" Type="http://schemas.openxmlformats.org/officeDocument/2006/relationships/slideLayout" Target="../slideLayouts/slideLayout5.xml"/><Relationship Id="rId10" Type="http://schemas.openxmlformats.org/officeDocument/2006/relationships/image" Target="../media/image34.png"/><Relationship Id="rId4" Type="http://schemas.openxmlformats.org/officeDocument/2006/relationships/tags" Target="../tags/tag14.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3.jpe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slide" Target="slide21.xml"/><Relationship Id="rId4" Type="http://schemas.openxmlformats.org/officeDocument/2006/relationships/slide" Target="slide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7.xml"/><Relationship Id="rId7" Type="http://schemas.openxmlformats.org/officeDocument/2006/relationships/image" Target="../media/image4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14.xml"/><Relationship Id="rId10" Type="http://schemas.openxmlformats.org/officeDocument/2006/relationships/image" Target="../media/image46.png"/><Relationship Id="rId4" Type="http://schemas.openxmlformats.org/officeDocument/2006/relationships/slideLayout" Target="../slideLayouts/slideLayout5.xml"/><Relationship Id="rId9"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slideLayout" Target="../slideLayouts/slideLayout5.xml"/><Relationship Id="rId7" Type="http://schemas.openxmlformats.org/officeDocument/2006/relationships/image" Target="../media/image4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36.png"/><Relationship Id="rId5" Type="http://schemas.openxmlformats.org/officeDocument/2006/relationships/image" Target="../media/image47.png"/><Relationship Id="rId4"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2.xml"/><Relationship Id="rId7" Type="http://schemas.openxmlformats.org/officeDocument/2006/relationships/image" Target="../media/image210.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00.png"/><Relationship Id="rId11" Type="http://schemas.openxmlformats.org/officeDocument/2006/relationships/image" Target="../media/image52.png"/><Relationship Id="rId5" Type="http://schemas.openxmlformats.org/officeDocument/2006/relationships/notesSlide" Target="../notesSlides/notesSlide16.xml"/><Relationship Id="rId10" Type="http://schemas.openxmlformats.org/officeDocument/2006/relationships/image" Target="../media/image51.png"/><Relationship Id="rId4" Type="http://schemas.openxmlformats.org/officeDocument/2006/relationships/slideLayout" Target="../slideLayouts/slideLayout2.xm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5.xml"/><Relationship Id="rId7" Type="http://schemas.openxmlformats.org/officeDocument/2006/relationships/image" Target="../media/image5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250.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28.xml"/><Relationship Id="rId7" Type="http://schemas.openxmlformats.org/officeDocument/2006/relationships/image" Target="../media/image5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4.xml"/><Relationship Id="rId7" Type="http://schemas.openxmlformats.org/officeDocument/2006/relationships/image" Target="../media/image65.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5.xml"/><Relationship Id="rId11" Type="http://schemas.openxmlformats.org/officeDocument/2006/relationships/image" Target="../media/image69.png"/><Relationship Id="rId5" Type="http://schemas.openxmlformats.org/officeDocument/2006/relationships/tags" Target="../tags/tag36.xml"/><Relationship Id="rId10" Type="http://schemas.openxmlformats.org/officeDocument/2006/relationships/image" Target="../media/image68.png"/><Relationship Id="rId4" Type="http://schemas.openxmlformats.org/officeDocument/2006/relationships/tags" Target="../tags/tag35.xml"/><Relationship Id="rId9" Type="http://schemas.openxmlformats.org/officeDocument/2006/relationships/image" Target="../media/image67.png"/></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73.png"/><Relationship Id="rId3" Type="http://schemas.openxmlformats.org/officeDocument/2006/relationships/tags" Target="../tags/tag39.xml"/><Relationship Id="rId7" Type="http://schemas.openxmlformats.org/officeDocument/2006/relationships/slideLayout" Target="../slideLayouts/slideLayout2.xml"/><Relationship Id="rId12" Type="http://schemas.openxmlformats.org/officeDocument/2006/relationships/image" Target="../media/image72.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66.png"/><Relationship Id="rId5" Type="http://schemas.openxmlformats.org/officeDocument/2006/relationships/tags" Target="../tags/tag41.xml"/><Relationship Id="rId10" Type="http://schemas.openxmlformats.org/officeDocument/2006/relationships/image" Target="../media/image71.png"/><Relationship Id="rId4" Type="http://schemas.openxmlformats.org/officeDocument/2006/relationships/tags" Target="../tags/tag40.xml"/><Relationship Id="rId9" Type="http://schemas.openxmlformats.org/officeDocument/2006/relationships/image" Target="../media/image70.png"/><Relationship Id="rId1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43.xml"/><Relationship Id="rId5" Type="http://schemas.openxmlformats.org/officeDocument/2006/relationships/image" Target="../media/image75.png"/><Relationship Id="rId4" Type="http://schemas.openxmlformats.org/officeDocument/2006/relationships/image" Target="../media/image450.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8.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76.png"/><Relationship Id="rId5" Type="http://schemas.openxmlformats.org/officeDocument/2006/relationships/tags" Target="../tags/tag48.xml"/><Relationship Id="rId15" Type="http://schemas.openxmlformats.org/officeDocument/2006/relationships/image" Target="../media/image80.png"/><Relationship Id="rId10" Type="http://schemas.openxmlformats.org/officeDocument/2006/relationships/image" Target="../media/image73.png"/><Relationship Id="rId4" Type="http://schemas.openxmlformats.org/officeDocument/2006/relationships/tags" Target="../tags/tag47.xml"/><Relationship Id="rId9" Type="http://schemas.openxmlformats.org/officeDocument/2006/relationships/notesSlide" Target="../notesSlides/notesSlide26.xml"/><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72.png"/><Relationship Id="rId18" Type="http://schemas.openxmlformats.org/officeDocument/2006/relationships/image" Target="../media/image85.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560.png"/><Relationship Id="rId17" Type="http://schemas.openxmlformats.org/officeDocument/2006/relationships/image" Target="../media/image69.png"/><Relationship Id="rId2" Type="http://schemas.openxmlformats.org/officeDocument/2006/relationships/tags" Target="../tags/tag52.xml"/><Relationship Id="rId16" Type="http://schemas.openxmlformats.org/officeDocument/2006/relationships/image" Target="../media/image84.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38.png"/><Relationship Id="rId5" Type="http://schemas.openxmlformats.org/officeDocument/2006/relationships/tags" Target="../tags/tag55.xml"/><Relationship Id="rId15" Type="http://schemas.openxmlformats.org/officeDocument/2006/relationships/image" Target="../media/image83.png"/><Relationship Id="rId10" Type="http://schemas.openxmlformats.org/officeDocument/2006/relationships/image" Target="../media/image81.png"/><Relationship Id="rId19" Type="http://schemas.openxmlformats.org/officeDocument/2006/relationships/image" Target="../media/image86.png"/><Relationship Id="rId4" Type="http://schemas.openxmlformats.org/officeDocument/2006/relationships/tags" Target="../tags/tag54.xml"/><Relationship Id="rId9" Type="http://schemas.openxmlformats.org/officeDocument/2006/relationships/notesSlide" Target="../notesSlides/notesSlide27.xml"/><Relationship Id="rId14" Type="http://schemas.openxmlformats.org/officeDocument/2006/relationships/image" Target="../media/image82.png"/></Relationships>
</file>

<file path=ppt/slides/_rels/slide47.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90.png"/><Relationship Id="rId3" Type="http://schemas.openxmlformats.org/officeDocument/2006/relationships/tags" Target="../tags/tag60.xml"/><Relationship Id="rId7" Type="http://schemas.openxmlformats.org/officeDocument/2006/relationships/notesSlide" Target="../notesSlides/notesSlide28.xml"/><Relationship Id="rId12" Type="http://schemas.openxmlformats.org/officeDocument/2006/relationships/image" Target="../media/image89.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5.xml"/><Relationship Id="rId11" Type="http://schemas.openxmlformats.org/officeDocument/2006/relationships/image" Target="../media/image88.png"/><Relationship Id="rId5" Type="http://schemas.openxmlformats.org/officeDocument/2006/relationships/tags" Target="../tags/tag62.xml"/><Relationship Id="rId10" Type="http://schemas.openxmlformats.org/officeDocument/2006/relationships/image" Target="../media/image87.png"/><Relationship Id="rId4" Type="http://schemas.openxmlformats.org/officeDocument/2006/relationships/tags" Target="../tags/tag61.xml"/><Relationship Id="rId9"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5.png"/><Relationship Id="rId3" Type="http://schemas.openxmlformats.org/officeDocument/2006/relationships/tags" Target="../tags/tag65.xml"/><Relationship Id="rId7" Type="http://schemas.openxmlformats.org/officeDocument/2006/relationships/image" Target="../media/image110.png"/><Relationship Id="rId12" Type="http://schemas.openxmlformats.org/officeDocument/2006/relationships/image" Target="../media/image9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5.xml"/><Relationship Id="rId11" Type="http://schemas.openxmlformats.org/officeDocument/2006/relationships/image" Target="../media/image95.png"/><Relationship Id="rId5" Type="http://schemas.openxmlformats.org/officeDocument/2006/relationships/tags" Target="../tags/tag67.xml"/><Relationship Id="rId10" Type="http://schemas.openxmlformats.org/officeDocument/2006/relationships/image" Target="../media/image94.png"/><Relationship Id="rId4" Type="http://schemas.openxmlformats.org/officeDocument/2006/relationships/tags" Target="../tags/tag66.xml"/><Relationship Id="rId9" Type="http://schemas.openxmlformats.org/officeDocument/2006/relationships/image" Target="../media/image9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95.png"/><Relationship Id="rId3" Type="http://schemas.openxmlformats.org/officeDocument/2006/relationships/tags" Target="../tags/tag70.xml"/><Relationship Id="rId7" Type="http://schemas.openxmlformats.org/officeDocument/2006/relationships/slideLayout" Target="../slideLayouts/slideLayout2.xml"/><Relationship Id="rId12" Type="http://schemas.openxmlformats.org/officeDocument/2006/relationships/image" Target="../media/image89.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79.png"/><Relationship Id="rId5" Type="http://schemas.openxmlformats.org/officeDocument/2006/relationships/tags" Target="../tags/tag72.xml"/><Relationship Id="rId15" Type="http://schemas.openxmlformats.org/officeDocument/2006/relationships/image" Target="../media/image96.png"/><Relationship Id="rId10" Type="http://schemas.openxmlformats.org/officeDocument/2006/relationships/image" Target="../media/image97.png"/><Relationship Id="rId4" Type="http://schemas.openxmlformats.org/officeDocument/2006/relationships/tags" Target="../tags/tag71.xml"/><Relationship Id="rId9" Type="http://schemas.openxmlformats.org/officeDocument/2006/relationships/image" Target="../media/image660.png"/><Relationship Id="rId14" Type="http://schemas.openxmlformats.org/officeDocument/2006/relationships/image" Target="../media/image98.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03.png"/><Relationship Id="rId3" Type="http://schemas.openxmlformats.org/officeDocument/2006/relationships/tags" Target="../tags/tag76.xml"/><Relationship Id="rId7" Type="http://schemas.openxmlformats.org/officeDocument/2006/relationships/slideLayout" Target="../slideLayouts/slideLayout5.xml"/><Relationship Id="rId12" Type="http://schemas.openxmlformats.org/officeDocument/2006/relationships/image" Target="../media/image10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01.png"/><Relationship Id="rId5" Type="http://schemas.openxmlformats.org/officeDocument/2006/relationships/tags" Target="../tags/tag78.xml"/><Relationship Id="rId10" Type="http://schemas.openxmlformats.org/officeDocument/2006/relationships/image" Target="../media/image100.png"/><Relationship Id="rId4" Type="http://schemas.openxmlformats.org/officeDocument/2006/relationships/tags" Target="../tags/tag77.xml"/><Relationship Id="rId9" Type="http://schemas.openxmlformats.org/officeDocument/2006/relationships/image" Target="../media/image99.png"/><Relationship Id="rId14" Type="http://schemas.openxmlformats.org/officeDocument/2006/relationships/image" Target="../media/image104.png"/></Relationships>
</file>

<file path=ppt/slides/_rels/slide5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9.png"/><Relationship Id="rId3" Type="http://schemas.openxmlformats.org/officeDocument/2006/relationships/tags" Target="../tags/tag82.xml"/><Relationship Id="rId7" Type="http://schemas.openxmlformats.org/officeDocument/2006/relationships/slideLayout" Target="../slideLayouts/slideLayout5.xml"/><Relationship Id="rId12" Type="http://schemas.openxmlformats.org/officeDocument/2006/relationships/image" Target="../media/image108.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07.png"/><Relationship Id="rId5" Type="http://schemas.openxmlformats.org/officeDocument/2006/relationships/tags" Target="../tags/tag84.xml"/><Relationship Id="rId10" Type="http://schemas.openxmlformats.org/officeDocument/2006/relationships/image" Target="../media/image76.png"/><Relationship Id="rId4" Type="http://schemas.openxmlformats.org/officeDocument/2006/relationships/tags" Target="../tags/tag83.xml"/><Relationship Id="rId9"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5.xml"/><Relationship Id="rId1" Type="http://schemas.openxmlformats.org/officeDocument/2006/relationships/tags" Target="../tags/tag86.xml"/></Relationships>
</file>

<file path=ppt/slides/_rels/slide59.x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21.png"/><Relationship Id="rId5" Type="http://schemas.openxmlformats.org/officeDocument/2006/relationships/image" Target="../media/image1170.png"/><Relationship Id="rId4" Type="http://schemas.openxmlformats.org/officeDocument/2006/relationships/notesSlide" Target="../notesSlides/notesSlide36.xml"/></Relationships>
</file>

<file path=ppt/slides/_rels/slide62.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slideLayout" Target="../slideLayouts/slideLayout2.xml"/><Relationship Id="rId1" Type="http://schemas.openxmlformats.org/officeDocument/2006/relationships/tags" Target="../tags/tag89.xml"/><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slideLayout" Target="../slideLayouts/slideLayout5.xml"/><Relationship Id="rId26" Type="http://schemas.openxmlformats.org/officeDocument/2006/relationships/image" Target="../media/image131.png"/><Relationship Id="rId3" Type="http://schemas.openxmlformats.org/officeDocument/2006/relationships/tags" Target="../tags/tag93.xml"/><Relationship Id="rId34" Type="http://schemas.openxmlformats.org/officeDocument/2006/relationships/image" Target="../media/image138.png"/><Relationship Id="rId7" Type="http://schemas.openxmlformats.org/officeDocument/2006/relationships/tags" Target="../tags/tag97.xml"/><Relationship Id="rId12" Type="http://schemas.openxmlformats.org/officeDocument/2006/relationships/tags" Target="../tags/tag102.xml"/><Relationship Id="rId25" Type="http://schemas.openxmlformats.org/officeDocument/2006/relationships/image" Target="../media/image130.png"/><Relationship Id="rId33" Type="http://schemas.openxmlformats.org/officeDocument/2006/relationships/image" Target="../media/image54.png"/><Relationship Id="rId2" Type="http://schemas.openxmlformats.org/officeDocument/2006/relationships/tags" Target="../tags/tag92.xml"/><Relationship Id="rId29" Type="http://schemas.openxmlformats.org/officeDocument/2006/relationships/image" Target="../media/image134.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tags" Target="../tags/tag101.xml"/><Relationship Id="rId24" Type="http://schemas.openxmlformats.org/officeDocument/2006/relationships/image" Target="../media/image129.png"/><Relationship Id="rId32" Type="http://schemas.openxmlformats.org/officeDocument/2006/relationships/image" Target="../media/image137.png"/><Relationship Id="rId5" Type="http://schemas.openxmlformats.org/officeDocument/2006/relationships/tags" Target="../tags/tag95.xml"/><Relationship Id="rId15" Type="http://schemas.openxmlformats.org/officeDocument/2006/relationships/image" Target="../media/image47.png"/><Relationship Id="rId23" Type="http://schemas.openxmlformats.org/officeDocument/2006/relationships/image" Target="../media/image320.png"/><Relationship Id="rId28" Type="http://schemas.openxmlformats.org/officeDocument/2006/relationships/image" Target="../media/image133.png"/><Relationship Id="rId10" Type="http://schemas.openxmlformats.org/officeDocument/2006/relationships/tags" Target="../tags/tag100.xml"/><Relationship Id="rId31" Type="http://schemas.openxmlformats.org/officeDocument/2006/relationships/image" Target="../media/image136.png"/><Relationship Id="rId4" Type="http://schemas.openxmlformats.org/officeDocument/2006/relationships/tags" Target="../tags/tag94.xml"/><Relationship Id="rId9" Type="http://schemas.openxmlformats.org/officeDocument/2006/relationships/tags" Target="../tags/tag99.xml"/><Relationship Id="rId14" Type="http://schemas.openxmlformats.org/officeDocument/2006/relationships/notesSlide" Target="../notesSlides/notesSlide39.xml"/><Relationship Id="rId27" Type="http://schemas.openxmlformats.org/officeDocument/2006/relationships/image" Target="../media/image132.png"/><Relationship Id="rId30" Type="http://schemas.openxmlformats.org/officeDocument/2006/relationships/image" Target="../media/image135.png"/></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42.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41.png"/><Relationship Id="rId2" Type="http://schemas.openxmlformats.org/officeDocument/2006/relationships/tags" Target="../tags/tag104.xml"/><Relationship Id="rId16" Type="http://schemas.openxmlformats.org/officeDocument/2006/relationships/image" Target="../media/image53.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40.png"/><Relationship Id="rId5" Type="http://schemas.openxmlformats.org/officeDocument/2006/relationships/tags" Target="../tags/tag107.xml"/><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tags" Target="../tags/tag106.xml"/><Relationship Id="rId9" Type="http://schemas.openxmlformats.org/officeDocument/2006/relationships/notesSlide" Target="../notesSlides/notesSlide40.xml"/><Relationship Id="rId14" Type="http://schemas.openxmlformats.org/officeDocument/2006/relationships/image" Target="../media/image143.png"/></Relationships>
</file>

<file path=ppt/slides/_rels/slide69.xml.rels><?xml version="1.0" encoding="UTF-8" standalone="yes"?>
<Relationships xmlns="http://schemas.openxmlformats.org/package/2006/relationships"><Relationship Id="rId8" Type="http://schemas.openxmlformats.org/officeDocument/2006/relationships/image" Target="../media/image145.wmf"/><Relationship Id="rId13" Type="http://schemas.openxmlformats.org/officeDocument/2006/relationships/image" Target="../media/image147.png"/><Relationship Id="rId3" Type="http://schemas.openxmlformats.org/officeDocument/2006/relationships/tags" Target="../tags/tag112.xml"/><Relationship Id="rId7" Type="http://schemas.openxmlformats.org/officeDocument/2006/relationships/notesSlide" Target="../notesSlides/notesSlide41.xml"/><Relationship Id="rId12" Type="http://schemas.openxmlformats.org/officeDocument/2006/relationships/image" Target="../media/image146.png"/><Relationship Id="rId2" Type="http://schemas.openxmlformats.org/officeDocument/2006/relationships/tags" Target="../tags/tag111.xml"/><Relationship Id="rId16" Type="http://schemas.openxmlformats.org/officeDocument/2006/relationships/image" Target="../media/image53.png"/><Relationship Id="rId1" Type="http://schemas.openxmlformats.org/officeDocument/2006/relationships/tags" Target="../tags/tag11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14.xml"/><Relationship Id="rId15" Type="http://schemas.openxmlformats.org/officeDocument/2006/relationships/image" Target="../media/image121.png"/><Relationship Id="rId10" Type="http://schemas.openxmlformats.org/officeDocument/2006/relationships/image" Target="../media/image1480.png"/><Relationship Id="rId4" Type="http://schemas.openxmlformats.org/officeDocument/2006/relationships/tags" Target="../tags/tag113.xml"/><Relationship Id="rId9" Type="http://schemas.openxmlformats.org/officeDocument/2006/relationships/image" Target="../media/image47.png"/><Relationship Id="rId14" Type="http://schemas.openxmlformats.org/officeDocument/2006/relationships/image" Target="../media/image14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hyperlink" Target="http://spsengineering.com/flocculator/" TargetMode="External"/></Relationships>
</file>

<file path=ppt/slides/_rels/slide70.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9.emf"/><Relationship Id="rId17" Type="http://schemas.openxmlformats.org/officeDocument/2006/relationships/image" Target="../media/image154.png"/><Relationship Id="rId2" Type="http://schemas.openxmlformats.org/officeDocument/2006/relationships/tags" Target="../tags/tag115.xml"/><Relationship Id="rId16" Type="http://schemas.openxmlformats.org/officeDocument/2006/relationships/image" Target="../media/image153.png"/><Relationship Id="rId20" Type="http://schemas.openxmlformats.org/officeDocument/2006/relationships/image" Target="../media/image157.png"/><Relationship Id="rId1" Type="http://schemas.openxmlformats.org/officeDocument/2006/relationships/vmlDrawing" Target="../drawings/vmlDrawing1.vml"/><Relationship Id="rId6" Type="http://schemas.openxmlformats.org/officeDocument/2006/relationships/tags" Target="../tags/tag119.xml"/><Relationship Id="rId11" Type="http://schemas.openxmlformats.org/officeDocument/2006/relationships/oleObject" Target="../embeddings/oleObject1.bin"/><Relationship Id="rId5" Type="http://schemas.openxmlformats.org/officeDocument/2006/relationships/tags" Target="../tags/tag118.xml"/><Relationship Id="rId15" Type="http://schemas.openxmlformats.org/officeDocument/2006/relationships/image" Target="../media/image152.png"/><Relationship Id="rId10" Type="http://schemas.openxmlformats.org/officeDocument/2006/relationships/notesSlide" Target="../notesSlides/notesSlide42.xml"/><Relationship Id="rId19" Type="http://schemas.openxmlformats.org/officeDocument/2006/relationships/image" Target="../media/image156.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51.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72.xml.rels><?xml version="1.0" encoding="UTF-8" standalone="yes"?>
<Relationships xmlns="http://schemas.openxmlformats.org/package/2006/relationships"><Relationship Id="rId8" Type="http://schemas.openxmlformats.org/officeDocument/2006/relationships/tags" Target="../tags/tag131.xml"/><Relationship Id="rId13" Type="http://schemas.openxmlformats.org/officeDocument/2006/relationships/image" Target="../media/image163.png"/><Relationship Id="rId18" Type="http://schemas.openxmlformats.org/officeDocument/2006/relationships/image" Target="../media/image160.png"/><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tags" Target="../tags/tag125.xml"/><Relationship Id="rId16" Type="http://schemas.openxmlformats.org/officeDocument/2006/relationships/image" Target="../media/image166.png"/><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153.png"/><Relationship Id="rId5" Type="http://schemas.openxmlformats.org/officeDocument/2006/relationships/tags" Target="../tags/tag128.xml"/><Relationship Id="rId15" Type="http://schemas.openxmlformats.org/officeDocument/2006/relationships/image" Target="../media/image165.png"/><Relationship Id="rId10" Type="http://schemas.openxmlformats.org/officeDocument/2006/relationships/image" Target="../media/image161.png"/><Relationship Id="rId4" Type="http://schemas.openxmlformats.org/officeDocument/2006/relationships/tags" Target="../tags/tag127.xml"/><Relationship Id="rId9" Type="http://schemas.openxmlformats.org/officeDocument/2006/relationships/slideLayout" Target="../slideLayouts/slideLayout5.xml"/><Relationship Id="rId14" Type="http://schemas.openxmlformats.org/officeDocument/2006/relationships/image" Target="../media/image164.png"/></Relationships>
</file>

<file path=ppt/slides/_rels/slide73.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image" Target="../media/image150.png"/><Relationship Id="rId18" Type="http://schemas.openxmlformats.org/officeDocument/2006/relationships/image" Target="../media/image170.png"/><Relationship Id="rId3" Type="http://schemas.openxmlformats.org/officeDocument/2006/relationships/tags" Target="../tags/tag133.xml"/><Relationship Id="rId7" Type="http://schemas.openxmlformats.org/officeDocument/2006/relationships/tags" Target="../tags/tag137.xml"/><Relationship Id="rId12" Type="http://schemas.openxmlformats.org/officeDocument/2006/relationships/image" Target="../media/image149.emf"/><Relationship Id="rId17" Type="http://schemas.openxmlformats.org/officeDocument/2006/relationships/image" Target="../media/image169.png"/><Relationship Id="rId2" Type="http://schemas.openxmlformats.org/officeDocument/2006/relationships/tags" Target="../tags/tag132.xml"/><Relationship Id="rId16" Type="http://schemas.openxmlformats.org/officeDocument/2006/relationships/image" Target="../media/image168.png"/><Relationship Id="rId20" Type="http://schemas.openxmlformats.org/officeDocument/2006/relationships/image" Target="../media/image157.png"/><Relationship Id="rId1" Type="http://schemas.openxmlformats.org/officeDocument/2006/relationships/vmlDrawing" Target="../drawings/vmlDrawing2.vml"/><Relationship Id="rId6" Type="http://schemas.openxmlformats.org/officeDocument/2006/relationships/tags" Target="../tags/tag136.xml"/><Relationship Id="rId11" Type="http://schemas.openxmlformats.org/officeDocument/2006/relationships/oleObject" Target="../embeddings/oleObject2.bin"/><Relationship Id="rId5" Type="http://schemas.openxmlformats.org/officeDocument/2006/relationships/tags" Target="../tags/tag135.xml"/><Relationship Id="rId15" Type="http://schemas.openxmlformats.org/officeDocument/2006/relationships/image" Target="../media/image152.png"/><Relationship Id="rId10" Type="http://schemas.openxmlformats.org/officeDocument/2006/relationships/notesSlide" Target="../notesSlides/notesSlide43.xml"/><Relationship Id="rId19" Type="http://schemas.openxmlformats.org/officeDocument/2006/relationships/image" Target="../media/image156.png"/><Relationship Id="rId4" Type="http://schemas.openxmlformats.org/officeDocument/2006/relationships/tags" Target="../tags/tag134.xml"/><Relationship Id="rId9" Type="http://schemas.openxmlformats.org/officeDocument/2006/relationships/slideLayout" Target="../slideLayouts/slideLayout5.xml"/><Relationship Id="rId14" Type="http://schemas.openxmlformats.org/officeDocument/2006/relationships/image" Target="../media/image151.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202x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889A-B010-48CC-A98E-FEBACD582C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9514C9-7677-4901-B2D3-693176056E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55353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266" name="Google Shape;266;p25"/>
          <p:cNvGrpSpPr/>
          <p:nvPr/>
        </p:nvGrpSpPr>
        <p:grpSpPr>
          <a:xfrm>
            <a:off x="8665495" y="2719266"/>
            <a:ext cx="3346077" cy="1835097"/>
            <a:chOff x="6499121" y="1815595"/>
            <a:chExt cx="2509558" cy="1600177"/>
          </a:xfrm>
        </p:grpSpPr>
        <p:pic>
          <p:nvPicPr>
            <p:cNvPr id="267" name="Google Shape;267;p25" descr="MCED00214_0000[1]"/>
            <p:cNvPicPr preferRelativeResize="0"/>
            <p:nvPr/>
          </p:nvPicPr>
          <p:blipFill rotWithShape="1">
            <a:blip r:embed="rId4">
              <a:alphaModFix/>
            </a:blip>
            <a:srcRect/>
            <a:stretch/>
          </p:blipFill>
          <p:spPr>
            <a:xfrm>
              <a:off x="7128629" y="1929957"/>
              <a:ext cx="220663" cy="220662"/>
            </a:xfrm>
            <a:prstGeom prst="rect">
              <a:avLst/>
            </a:prstGeom>
            <a:noFill/>
            <a:ln>
              <a:noFill/>
            </a:ln>
          </p:spPr>
        </p:pic>
        <p:sp>
          <p:nvSpPr>
            <p:cNvPr id="268" name="Google Shape;268;p25"/>
            <p:cNvSpPr/>
            <p:nvPr/>
          </p:nvSpPr>
          <p:spPr>
            <a:xfrm>
              <a:off x="6499121" y="1815595"/>
              <a:ext cx="1411823" cy="408990"/>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spAutoFit/>
            </a:bodyPr>
            <a:lstStyle/>
            <a:p>
              <a:pPr>
                <a:spcBef>
                  <a:spcPts val="0"/>
                </a:spcBef>
                <a:spcAft>
                  <a:spcPts val="0"/>
                </a:spcAft>
              </a:pPr>
              <a:endParaRPr sz="1867">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8193928" y="1911893"/>
              <a:ext cx="220663" cy="220662"/>
            </a:xfrm>
            <a:prstGeom prst="rect">
              <a:avLst/>
            </a:prstGeom>
            <a:noFill/>
            <a:ln>
              <a:noFill/>
            </a:ln>
          </p:spPr>
        </p:pic>
        <p:sp>
          <p:nvSpPr>
            <p:cNvPr id="270" name="Google Shape;270;p25"/>
            <p:cNvSpPr/>
            <p:nvPr/>
          </p:nvSpPr>
          <p:spPr>
            <a:xfrm>
              <a:off x="7596856" y="1815595"/>
              <a:ext cx="1411823" cy="408990"/>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sp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7184922" y="2162375"/>
              <a:ext cx="1095375" cy="1588"/>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7732609" y="2175719"/>
              <a:ext cx="202232" cy="694315"/>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7877716" y="2731582"/>
              <a:ext cx="857905" cy="684190"/>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a:solidFill>
                  <a:srgbClr val="000000"/>
                </a:solidFill>
                <a:latin typeface="Calibri"/>
                <a:ea typeface="Calibri"/>
                <a:cs typeface="Calibri"/>
                <a:sym typeface="Calibri"/>
              </a:rPr>
              <a:t>Final distance between primary particles</a:t>
            </a:r>
            <a:endParaRPr sz="3733"/>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1"/>
                                          </p:stCondLst>
                                        </p:cTn>
                                        <p:tgtEl>
                                          <p:spTgt spid="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documentclass{article}&#10;\usepackage{amsmath}&#10;\pagestyle{empty}&#10;\begin{document}&#10;&#10;$$Gt = \frac{3}{2} \frac{\left( \Lambda^2 - \Lambda_0^2 \right)}{k \pi d_{Clay}^2 \alpha }$$&#10;&#10;&#10;\end{document}" title="IguanaTex Bitmap Display">
            <a:extLst>
              <a:ext uri="{FF2B5EF4-FFF2-40B4-BE49-F238E27FC236}">
                <a16:creationId xmlns:a16="http://schemas.microsoft.com/office/drawing/2014/main" id="{46E7EF24-ED93-45EB-A5DE-64082C57CFBE}"/>
              </a:ext>
            </a:extLst>
          </p:cNvPr>
          <p:cNvPicPr>
            <a:picLocks noChangeAspect="1"/>
          </p:cNvPicPr>
          <p:nvPr>
            <p:custDataLst>
              <p:tags r:id="rId1"/>
            </p:custDataLst>
          </p:nvPr>
        </p:nvPicPr>
        <p:blipFill>
          <a:blip r:embed="rId8"/>
          <a:stretch>
            <a:fillRect/>
          </a:stretch>
        </p:blipFill>
        <p:spPr>
          <a:xfrm>
            <a:off x="994797" y="5298180"/>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18" name="Picture 17" descr="IguanaTex Bitmap Display&#10;&#10;\documentclass{article}&#10;\usepackage{amsmath}&#10;\pagestyle{empty}&#10;\begin{document}&#10;&#10;&#10;$$\left( \frac{\varepsilon}{\nu} \right)^\frac{1}{2}$$&#10;&#10;\end{document}">
            <a:extLst>
              <a:ext uri="{FF2B5EF4-FFF2-40B4-BE49-F238E27FC236}">
                <a16:creationId xmlns:a16="http://schemas.microsoft.com/office/drawing/2014/main" id="{A2A9A15F-C3AD-4D8B-8DB8-49D36970E4A7}"/>
              </a:ext>
            </a:extLst>
          </p:cNvPr>
          <p:cNvPicPr>
            <a:picLocks noChangeAspect="1"/>
          </p:cNvPicPr>
          <p:nvPr>
            <p:custDataLst>
              <p:tags r:id="rId3"/>
            </p:custDataLst>
          </p:nvPr>
        </p:nvPicPr>
        <p:blipFill>
          <a:blip r:embed="rId10"/>
          <a:stretch>
            <a:fillRect/>
          </a:stretch>
        </p:blipFill>
        <p:spPr>
          <a:xfrm>
            <a:off x="7323278"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5346" y="274637"/>
            <a:ext cx="10588407" cy="919163"/>
          </a:xfrm>
        </p:spPr>
        <p:txBody>
          <a:bodyPr/>
          <a:lstStyle/>
          <a:p>
            <a:r>
              <a:rPr lang="en-US" sz="5333" dirty="0"/>
              <a:t>10 flocculators for 20 </a:t>
            </a:r>
            <a:r>
              <a:rPr lang="en-US" sz="5333" dirty="0" err="1"/>
              <a:t>kL</a:t>
            </a:r>
            <a:r>
              <a:rPr lang="en-US" sz="5333" dirty="0"/>
              <a:t>/s (465 MGD)</a:t>
            </a:r>
          </a:p>
        </p:txBody>
      </p:sp>
      <p:sp>
        <p:nvSpPr>
          <p:cNvPr id="4" name="TextBox 3"/>
          <p:cNvSpPr txBox="1"/>
          <p:nvPr/>
        </p:nvSpPr>
        <p:spPr>
          <a:xfrm>
            <a:off x="8729346" y="1661557"/>
            <a:ext cx="3207545" cy="1405256"/>
          </a:xfrm>
          <a:prstGeom prst="rect">
            <a:avLst/>
          </a:prstGeom>
          <a:noFill/>
        </p:spPr>
        <p:txBody>
          <a:bodyPr wrap="none" rtlCol="0">
            <a:spAutoFit/>
          </a:bodyPr>
          <a:lstStyle/>
          <a:p>
            <a:r>
              <a:rPr lang="en-US" sz="2133" dirty="0">
                <a:latin typeface="Calibri" panose="020F0502020204030204" pitchFamily="34" charset="0"/>
                <a:cs typeface="Calibri" panose="020F0502020204030204" pitchFamily="34" charset="0"/>
              </a:rPr>
              <a:t>Yesterday’s student design!</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6899526" y="6447631"/>
            <a:ext cx="10234725" cy="666786"/>
          </a:xfrm>
          <a:prstGeom prst="rect">
            <a:avLst/>
          </a:prstGeom>
        </p:spPr>
        <p:txBody>
          <a:bodyPr wrap="none">
            <a:spAutoFit/>
          </a:bodyPr>
          <a:lstStyle/>
          <a:p>
            <a:r>
              <a:rPr lang="en-US" sz="3733">
                <a:latin typeface="Helvetica Neue" panose="020B0604020202020204" charset="0"/>
              </a:rPr>
              <a:t>Cynthia Chu, Dominic Grasso, </a:t>
            </a:r>
            <a:r>
              <a:rPr lang="en-US" sz="3733" dirty="0" err="1">
                <a:latin typeface="Helvetica Neue" panose="020B0604020202020204" charset="0"/>
              </a:rPr>
              <a:t>Yitzy</a:t>
            </a:r>
            <a:r>
              <a:rPr lang="en-US" sz="3733" dirty="0">
                <a:latin typeface="Helvetica Neue" panose="020B0604020202020204" charset="0"/>
              </a:rPr>
              <a:t> Rosenberg</a:t>
            </a:r>
            <a:endParaRPr lang="en-US" sz="3733" dirty="0"/>
          </a:p>
        </p:txBody>
      </p:sp>
      <p:pic>
        <p:nvPicPr>
          <p:cNvPr id="1026" name="Picture 2" descr="https://raw.githubusercontent.com/yyr2/pics4520/master/BigOlFlocciBoi.png"/>
          <p:cNvPicPr>
            <a:picLocks noChangeAspect="1" noChangeArrowheads="1"/>
          </p:cNvPicPr>
          <p:nvPr/>
        </p:nvPicPr>
        <p:blipFill>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a:stretch>
            <a:fillRect/>
          </a:stretch>
        </p:blipFill>
        <p:spPr bwMode="auto">
          <a:xfrm>
            <a:off x="180929" y="734219"/>
            <a:ext cx="10341297" cy="58753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308125" y="4321332"/>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a:off x="5229751" y="6037261"/>
            <a:ext cx="1154483" cy="666786"/>
          </a:xfrm>
          <a:prstGeom prst="rect">
            <a:avLst/>
          </a:prstGeom>
          <a:solidFill>
            <a:schemeClr val="bg1"/>
          </a:solidFill>
        </p:spPr>
        <p:txBody>
          <a:bodyPr wrap="none" rtlCol="0">
            <a:spAutoFit/>
          </a:bodyPr>
          <a:lstStyle/>
          <a:p>
            <a:r>
              <a:rPr lang="en-US" sz="3733" dirty="0"/>
              <a:t>64 m</a:t>
            </a:r>
          </a:p>
        </p:txBody>
      </p:sp>
    </p:spTree>
    <p:extLst>
      <p:ext uri="{BB962C8B-B14F-4D97-AF65-F5344CB8AC3E}">
        <p14:creationId xmlns:p14="http://schemas.microsoft.com/office/powerpoint/2010/main" val="4181437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609600" y="1600201"/>
            <a:ext cx="10972800" cy="4525963"/>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s-HN" dirty="0" err="1"/>
              <a:t>Contractions</a:t>
            </a:r>
            <a:r>
              <a:rPr lang="es-HN" dirty="0"/>
              <a:t> → </a:t>
            </a:r>
            <a:r>
              <a:rPr lang="es-HN" dirty="0" err="1"/>
              <a:t>Expansions</a:t>
            </a:r>
            <a:r>
              <a:rPr lang="es-HN" dirty="0"/>
              <a:t> →</a:t>
            </a:r>
            <a:r>
              <a:rPr lang="es-HN" dirty="0" err="1"/>
              <a:t>Turbulence</a:t>
            </a:r>
            <a:r>
              <a:rPr lang="es-HN" dirty="0"/>
              <a:t> → </a:t>
            </a:r>
            <a:r>
              <a:rPr lang="es-HN" dirty="0" err="1"/>
              <a:t>Viscous</a:t>
            </a:r>
            <a:r>
              <a:rPr lang="es-HN" dirty="0"/>
              <a:t> </a:t>
            </a:r>
            <a:r>
              <a:rPr lang="es-HN" dirty="0" err="1"/>
              <a:t>deformation</a:t>
            </a:r>
            <a:r>
              <a:rPr lang="es-HN" dirty="0"/>
              <a:t> of </a:t>
            </a:r>
            <a:r>
              <a:rPr lang="es-HN" dirty="0" err="1"/>
              <a:t>the</a:t>
            </a:r>
            <a:r>
              <a:rPr lang="es-HN" dirty="0"/>
              <a:t> fluid→ </a:t>
            </a:r>
            <a:r>
              <a:rPr lang="es-HN" dirty="0" err="1"/>
              <a:t>Collisions</a:t>
            </a:r>
            <a:endParaRPr dirty="0"/>
          </a:p>
        </p:txBody>
      </p:sp>
      <p:sp>
        <p:nvSpPr>
          <p:cNvPr id="5" name="TextBox 4"/>
          <p:cNvSpPr txBox="1"/>
          <p:nvPr/>
        </p:nvSpPr>
        <p:spPr>
          <a:xfrm>
            <a:off x="199661" y="4667449"/>
            <a:ext cx="2621280" cy="6985759"/>
          </a:xfrm>
          <a:prstGeom prst="rect">
            <a:avLst/>
          </a:prstGeom>
          <a:noFill/>
        </p:spPr>
        <p:txBody>
          <a:bodyPr wrap="square" rtlCol="0">
            <a:spAutoFit/>
          </a:bodyPr>
          <a:lstStyle/>
          <a:p>
            <a:r>
              <a:rPr lang="en-US" sz="3733" dirty="0"/>
              <a:t>Additional flow contractions to achieve more uniform velocity gradients </a:t>
            </a:r>
            <a:br>
              <a:rPr lang="en-US" sz="3733" dirty="0"/>
            </a:br>
            <a:r>
              <a:rPr lang="en-US" sz="3733" dirty="0"/>
              <a:t>(for flows below 44 L/s – 1 MGD)</a:t>
            </a:r>
          </a:p>
        </p:txBody>
      </p:sp>
      <p:pic>
        <p:nvPicPr>
          <p:cNvPr id="11"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3081561" y="3190038"/>
            <a:ext cx="8843739" cy="3406391"/>
          </a:xfrm>
          <a:prstGeom prst="rect">
            <a:avLst/>
          </a:prstGeom>
        </p:spPr>
      </p:pic>
      <p:sp>
        <p:nvSpPr>
          <p:cNvPr id="13" name="Oval 12"/>
          <p:cNvSpPr/>
          <p:nvPr/>
        </p:nvSpPr>
        <p:spPr>
          <a:xfrm>
            <a:off x="10699649" y="4231876"/>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 name="Straight Arrow Connector 2"/>
          <p:cNvCxnSpPr/>
          <p:nvPr/>
        </p:nvCxnSpPr>
        <p:spPr>
          <a:xfrm flipV="1">
            <a:off x="2560320" y="5161280"/>
            <a:ext cx="1259840" cy="1422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0.01493 -1.85185E-6 L 0.00139 -1.85185E-6 L 0.00139 0.09784 C -0.00104 0.11019 -0.00781 0.11019 -0.01059 0.09784 C -0.01788 0.06821 -0.02726 0.0392 -0.03385 0.00864 C -0.03819 -0.00741 -0.04861 -0.01759 -0.05174 -0.02191 C -0.05399 -0.0216 -0.06181 -0.01697 -0.06458 -0.01697 C -0.06389 0.05525 -0.06563 0.13179 -0.06563 0.20988 C -0.08003 0.23148 -0.08455 0.27685 -0.0967 0.27253 C -0.10903 0.26883 -0.13038 0.23704 -0.13906 0.18858 C -0.14896 0.15401 -0.14601 0.02222 -0.16389 0.0142 C -0.18247 0.0142 -0.17431 0.27161 -0.19392 0.27685 C -0.21528 0.27747 -0.19878 0.0179 -0.21545 0.01698 C -0.23524 0.01142 -0.22865 0.2605 -0.24288 0.26883 C -0.26146 0.27037 -0.24115 0.00648 -0.25816 0.00957 C -0.27396 0.00155 -0.2783 0.27161 -0.29792 0.27161 C -0.31372 0.27531 -0.31024 0.00525 -0.31823 0.00432 C -0.32656 0.00278 -0.32535 0.26513 -0.34757 0.26513 C -0.36441 0.25587 -0.35017 0.00957 -0.37066 0.00864 C -0.3901 0.00155 -0.37674 0.25957 -0.39635 0.25494 C -0.4158 0.25679 -0.40243 0.01975 -0.41493 0.00957 C -0.43524 0.01142 -0.4316 0.24537 -0.44896 0.25401 C -0.46476 0.24692 -0.44948 -0.00092 -0.47153 0.00185 C -0.5 0.00185 -0.47604 0.25216 -0.50174 0.25463 C -0.51736 0.24908 -0.50104 0.00432 -0.52049 -1.85185E-6 C -0.53733 -0.00185 -0.53872 0.24321 -0.55278 0.24136 C -0.56892 0.24229 -0.55278 0.00124 -0.57396 0.00155 C -0.59462 0.00185 -0.58333 0.14722 -0.5875 0.21759 L -0.5875 0.21852 " pathEditMode="relative" rAng="0" ptsTypes="AAAAAAAAAAAAAAAAAAAAAAAAAAAAA">
                                      <p:cBhvr>
                                        <p:cTn id="6" dur="20000" fill="hold"/>
                                        <p:tgtEl>
                                          <p:spTgt spid="13"/>
                                        </p:tgtEl>
                                        <p:attrNameLst>
                                          <p:attrName>ppt_x</p:attrName>
                                          <p:attrName>ppt_y</p:attrName>
                                        </p:attrNameLst>
                                      </p:cBhvr>
                                      <p:rCtr x="-27812" y="127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468090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9667" y="1462310"/>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a:t>
            </a:r>
            <a:r>
              <a:rPr lang="en-US" sz="2800" b="1" baseline="-25000" dirty="0"/>
              <a:t>e</a:t>
            </a:r>
            <a:r>
              <a:rPr lang="en-US" sz="2800" b="1" dirty="0"/>
              <a:t>/S&lt;6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Our flocculator energy efficiency is ≈ 100%</a:t>
                </a:r>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PF300 has a </a:t>
            </a:r>
            <a:r>
              <a:rPr lang="en-US" dirty="0" err="1"/>
              <a:t>G</a:t>
            </a:r>
            <a:r>
              <a:rPr lang="en-US" baseline="-25000" dirty="0" err="1"/>
              <a:t>CS</a:t>
            </a:r>
            <a:r>
              <a:rPr lang="en-US" dirty="0" err="1">
                <a:latin typeface="Symbol" panose="05050102010706020507" pitchFamily="18" charset="2"/>
              </a:rPr>
              <a:t>q</a:t>
            </a:r>
            <a:r>
              <a:rPr lang="en-US" dirty="0"/>
              <a:t> of about 20,000</a:t>
            </a:r>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a:t>
            </a:r>
          </a:p>
          <a:p>
            <a:pPr>
              <a:lnSpc>
                <a:spcPct val="80000"/>
              </a:lnSpc>
            </a:pPr>
            <a:r>
              <a:rPr lang="en-US" dirty="0"/>
              <a:t>Residence time</a:t>
            </a:r>
          </a:p>
          <a:p>
            <a:pPr>
              <a:lnSpc>
                <a:spcPct val="80000"/>
              </a:lnSpc>
            </a:pPr>
            <a:r>
              <a:rPr lang="en-US" dirty="0"/>
              <a:t>Baffle spacing</a:t>
            </a:r>
          </a:p>
          <a:p>
            <a:pPr>
              <a:lnSpc>
                <a:spcPct val="80000"/>
              </a:lnSpc>
            </a:pPr>
            <a:r>
              <a:rPr lang="en-US" dirty="0"/>
              <a:t>Number of baffles</a:t>
            </a:r>
          </a:p>
          <a:p>
            <a:pPr>
              <a:lnSpc>
                <a:spcPct val="80000"/>
              </a:lnSpc>
            </a:pPr>
            <a:r>
              <a:rPr lang="en-US" dirty="0"/>
              <a:t>Channel length</a:t>
            </a:r>
          </a:p>
          <a:p>
            <a:pPr>
              <a:lnSpc>
                <a:spcPct val="80000"/>
              </a:lnSpc>
            </a:pPr>
            <a:r>
              <a:rPr lang="en-US" dirty="0"/>
              <a:t>Channel width</a:t>
            </a:r>
          </a:p>
          <a:p>
            <a:pPr>
              <a:lnSpc>
                <a:spcPct val="80000"/>
              </a:lnSpc>
            </a:pPr>
            <a:r>
              <a:rPr lang="en-US" dirty="0"/>
              <a:t>Water depth</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dirty="0"/>
              <a:t>determines the head loss through the flocculator</a:t>
            </a:r>
          </a:p>
          <a:p>
            <a:r>
              <a:rPr lang="en-US" sz="2400" dirty="0"/>
              <a:t>Maximum size of the flocs is controlled by </a:t>
            </a:r>
            <a:r>
              <a:rPr lang="en-US" sz="2400" i="1" dirty="0" err="1"/>
              <a:t>G</a:t>
            </a:r>
            <a:r>
              <a:rPr lang="en-US" sz="2400" i="1" baseline="-25000" dirty="0" err="1"/>
              <a:t>Max</a:t>
            </a:r>
            <a:r>
              <a:rPr lang="en-US" sz="2400" dirty="0"/>
              <a:t> </a:t>
            </a:r>
          </a:p>
          <a:p>
            <a:r>
              <a:rPr lang="en-US" sz="2400" dirty="0"/>
              <a:t>AguaClara </a:t>
            </a:r>
            <a:r>
              <a:rPr lang="en-US" sz="2400" dirty="0" err="1"/>
              <a:t>flocculators</a:t>
            </a:r>
            <a:r>
              <a:rPr lang="en-US" sz="2400" dirty="0"/>
              <a:t> have a </a:t>
            </a:r>
            <a:r>
              <a:rPr lang="en-US" sz="2400" i="1" dirty="0" err="1"/>
              <a:t>G</a:t>
            </a:r>
            <a:r>
              <a:rPr lang="en-US" sz="2400" i="1" baseline="-25000" dirty="0" err="1"/>
              <a:t>Max</a:t>
            </a:r>
            <a:r>
              <a:rPr lang="en-US" sz="2400" dirty="0"/>
              <a:t> that is 1.4 G</a:t>
            </a:r>
            <a:r>
              <a:rPr lang="en-US" sz="2400" baseline="-25000" dirty="0"/>
              <a:t>CS</a:t>
            </a:r>
            <a:endParaRPr lang="en-US" sz="2400" dirty="0"/>
          </a:p>
          <a:p>
            <a:r>
              <a:rPr lang="en-US" sz="2400" dirty="0"/>
              <a:t>Summer 2015 new designs have head loss of approximately 40 cm and thus 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G</a:t>
            </a:r>
            <a:r>
              <a:rPr lang="en-US" sz="2400" baseline="-25000" dirty="0"/>
              <a:t>CS </a:t>
            </a:r>
            <a:r>
              <a:rPr lang="en-US" sz="2400" dirty="0"/>
              <a:t>values as high as 340 Hz</a:t>
            </a: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a:t>
            </a:r>
          </a:p>
          <a:p>
            <a:r>
              <a:rPr lang="en-US" dirty="0"/>
              <a:t>We want an efficient flocculator (H/S ratio)</a:t>
            </a:r>
          </a:p>
          <a:p>
            <a:r>
              <a:rPr lang="en-US" dirty="0"/>
              <a:t>Minimize plant cost with tradeoff between head loss (function of G</a:t>
            </a:r>
            <a:r>
              <a:rPr lang="en-US" baseline="-25000" dirty="0"/>
              <a:t>CS</a:t>
            </a:r>
            <a:r>
              <a:rPr lang="en-US" dirty="0"/>
              <a:t>) and volume (function of </a:t>
            </a:r>
            <a:r>
              <a:rPr lang="en-US" dirty="0">
                <a:latin typeface="Symbol" panose="05050102010706020507" pitchFamily="18" charset="2"/>
              </a:rPr>
              <a:t>q</a:t>
            </a:r>
            <a:r>
              <a:rPr lang="en-US" dirty="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a:t>Bottom up: Start by designing one baffle space (the small details) and then work up to designing the overall size of the flocculator</a:t>
            </a:r>
          </a:p>
          <a:p>
            <a:pPr lvl="1"/>
            <a:r>
              <a:rPr lang="en-US" dirty="0"/>
              <a:t>No basis for selection of channel width</a:t>
            </a:r>
          </a:p>
          <a:p>
            <a:r>
              <a:rPr lang="en-US" dirty="0"/>
              <a:t>Top down: Start by finding total volume of flocculator required and then go to the details</a:t>
            </a:r>
          </a:p>
          <a:p>
            <a:pPr lvl="1"/>
            <a:r>
              <a:rPr lang="en-US" dirty="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400" dirty="0" err="1"/>
              <a:t>G</a:t>
            </a:r>
            <a:r>
              <a:rPr lang="en-US" sz="2400" baseline="-25000" dirty="0" err="1"/>
              <a:t>CS</a:t>
            </a:r>
            <a:r>
              <a:rPr lang="en-US" sz="2400" dirty="0" err="1">
                <a:latin typeface="Symbol" panose="05050102010706020507" pitchFamily="18" charset="2"/>
              </a:rPr>
              <a:t>q</a:t>
            </a:r>
            <a:r>
              <a:rPr lang="en-US" sz="2400" dirty="0"/>
              <a:t> </a:t>
            </a:r>
            <a:r>
              <a:rPr lang="en-US" sz="2800"/>
              <a:t>with less </a:t>
            </a:r>
            <a:r>
              <a:rPr lang="en-US" sz="2800" dirty="0"/>
              <a:t>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780438" y="2587311"/>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505722"/>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2891092"/>
            <a:ext cx="559727"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a:t>G</a:t>
                </a:r>
                <a:r>
                  <a:rPr lang="en-US" sz="2800" baseline="-25000" dirty="0" err="1"/>
                  <a:t>CS</a:t>
                </a:r>
                <a:r>
                  <a:rPr lang="en-US" sz="2800" dirty="0" err="1">
                    <a:latin typeface="Symbol" pitchFamily="18" charset="2"/>
                  </a:rPr>
                  <a:t>q</a:t>
                </a:r>
                <a:r>
                  <a:rPr lang="en-US" sz="2800" dirty="0"/>
                  <a:t> is a logical design specification</a:t>
                </a:r>
              </a:p>
              <a:p>
                <a:r>
                  <a:rPr lang="en-US" sz="2800" dirty="0"/>
                  <a:t>We need to specify energy use</a:t>
                </a:r>
              </a:p>
              <a:p>
                <a:pPr lvl="1"/>
                <a:r>
                  <a:rPr lang="en-US" sz="2400" dirty="0"/>
                  <a:t>Velocity gradient - 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specify </a:t>
                </a:r>
                <a:r>
                  <a:rPr lang="en-US" sz="2800" dirty="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a:t>Calculate G</a:t>
            </a:r>
            <a:r>
              <a:rPr lang="en-US" sz="2400" baseline="-25000"/>
              <a:t>CS</a:t>
            </a:r>
            <a:endParaRPr lang="en-US" sz="2400" dirty="0">
              <a:latin typeface="Symbol" pitchFamily="18" charset="2"/>
            </a:endParaRPr>
          </a:p>
          <a:p>
            <a:pPr lvl="1"/>
            <a:r>
              <a:rPr lang="en-US" sz="2400" dirty="0"/>
              <a:t>Calculate </a:t>
            </a:r>
            <a:r>
              <a:rPr lang="en-US" sz="2400" dirty="0">
                <a:latin typeface="Symbol" pitchFamily="18" charset="2"/>
              </a:rPr>
              <a:t>q</a:t>
            </a:r>
            <a:endParaRPr lang="en-US" sz="2400"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8110104"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a:t>
            </a:r>
          </a:p>
          <a:p>
            <a:pPr lvl="1"/>
            <a:r>
              <a:rPr lang="en-US" dirty="0"/>
              <a:t>Close to plug flow (no short circuiting)</a:t>
            </a:r>
          </a:p>
          <a:p>
            <a:r>
              <a:rPr lang="en-US" dirty="0"/>
              <a:t>Why not tapered G</a:t>
            </a:r>
            <a:r>
              <a:rPr lang="en-US" baseline="-25000" dirty="0"/>
              <a:t>CS</a:t>
            </a:r>
            <a:r>
              <a:rPr lang="en-US" dirty="0"/>
              <a:t>?</a:t>
            </a:r>
          </a:p>
          <a:p>
            <a:pPr lvl="1"/>
            <a:r>
              <a:rPr lang="en-US" dirty="0"/>
              <a:t>Big flocs aren’t our goal! No reason for tapering!</a:t>
            </a:r>
          </a:p>
          <a:p>
            <a:r>
              <a:rPr lang="en-US" dirty="0"/>
              <a:t>Why much higher G</a:t>
            </a:r>
            <a:r>
              <a:rPr lang="en-US" baseline="-25000" dirty="0"/>
              <a:t>CS</a:t>
            </a:r>
            <a:r>
              <a:rPr lang="en-US" dirty="0"/>
              <a:t>?</a:t>
            </a:r>
          </a:p>
          <a:p>
            <a:pPr lvl="1"/>
            <a:r>
              <a:rPr lang="en-US" dirty="0"/>
              <a:t>We will make big flocs in the floc blanket </a:t>
            </a:r>
          </a:p>
          <a:p>
            <a:r>
              <a:rPr lang="en-US" dirty="0"/>
              <a:t>Why do we use G</a:t>
            </a:r>
            <a:r>
              <a:rPr lang="en-US" baseline="-25000" dirty="0"/>
              <a:t>CS</a:t>
            </a:r>
            <a:r>
              <a:rPr lang="en-US" dirty="0"/>
              <a:t> rather than     ? </a:t>
            </a:r>
          </a:p>
          <a:p>
            <a:pPr lvl="1"/>
            <a:r>
              <a:rPr lang="en-US" dirty="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73"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15"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205918</TotalTime>
  <Words>4862</Words>
  <Application>Microsoft Office PowerPoint</Application>
  <PresentationFormat>Widescreen</PresentationFormat>
  <Paragraphs>572</Paragraphs>
  <Slides>73</Slides>
  <Notes>43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Times New Roman</vt:lpstr>
      <vt:lpstr>Calibri</vt:lpstr>
      <vt:lpstr>Arial</vt:lpstr>
      <vt:lpstr>Wingdings</vt:lpstr>
      <vt:lpstr>Century Gothic</vt:lpstr>
      <vt:lpstr>Helvetica Neue</vt:lpstr>
      <vt:lpstr>Symbol</vt:lpstr>
      <vt:lpstr>Candara</vt:lpstr>
      <vt:lpstr>Cambria Math</vt:lpstr>
      <vt:lpstr>SWOT 2021</vt:lpstr>
      <vt:lpstr>Equation</vt:lpstr>
      <vt:lpstr>Flocculator Design</vt:lpstr>
      <vt:lpstr>Overview</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Why aren’t hydraulic flocculators used more often?</vt:lpstr>
      <vt:lpstr>AguaClara flocculator design continues to evolve rapidly</vt:lpstr>
      <vt:lpstr>Flocculator Geometry</vt:lpstr>
      <vt:lpstr>PowerPoint Presentation</vt:lpstr>
      <vt:lpstr>AguaClara Hydraulic Flocculation Model</vt:lpstr>
      <vt:lpstr>Floc model for viscous dominated collisions</vt:lpstr>
      <vt:lpstr>Overview</vt:lpstr>
      <vt:lpstr>10 flocculators for 20 kL/s (465 MGD)</vt:lpstr>
      <vt:lpstr>High Rate, Uniform Velocity Gradient, Plug flow, Hydraulic Flocculation</vt:lpstr>
      <vt:lpstr>PowerPoint Presentation</vt:lpstr>
      <vt:lpstr>PowerPoint Presentation</vt:lpstr>
      <vt:lpstr>Fluid deformation powered by turbulent kinetic energy and damped by viscosity</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6733</cp:revision>
  <cp:lastPrinted>2017-10-01T14:51:00Z</cp:lastPrinted>
  <dcterms:created xsi:type="dcterms:W3CDTF">2009-05-27T15:44:15Z</dcterms:created>
  <dcterms:modified xsi:type="dcterms:W3CDTF">2022-01-10T14:34:21Z</dcterms:modified>
</cp:coreProperties>
</file>